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5F8F26-1527-43B0-93F7-40C907D3C928}" v="16" dt="2024-05-20T20:17:00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5" y="1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eusz Kowalski" userId="a4a96b3c-9391-45a4-9f24-d78542b2dc97" providerId="ADAL" clId="{1D657B6C-C43A-4745-AB27-72C490646880}"/>
    <pc:docChg chg="undo custSel modSld modMainMaster">
      <pc:chgData name="Mateusz Kowalski" userId="a4a96b3c-9391-45a4-9f24-d78542b2dc97" providerId="ADAL" clId="{1D657B6C-C43A-4745-AB27-72C490646880}" dt="2024-05-19T12:26:53.945" v="140" actId="20577"/>
      <pc:docMkLst>
        <pc:docMk/>
      </pc:docMkLst>
      <pc:sldChg chg="modSp mod setBg">
        <pc:chgData name="Mateusz Kowalski" userId="a4a96b3c-9391-45a4-9f24-d78542b2dc97" providerId="ADAL" clId="{1D657B6C-C43A-4745-AB27-72C490646880}" dt="2024-05-19T12:26:53.945" v="140" actId="20577"/>
        <pc:sldMkLst>
          <pc:docMk/>
          <pc:sldMk cId="3755676784" sldId="256"/>
        </pc:sldMkLst>
        <pc:spChg chg="mod">
          <ac:chgData name="Mateusz Kowalski" userId="a4a96b3c-9391-45a4-9f24-d78542b2dc97" providerId="ADAL" clId="{1D657B6C-C43A-4745-AB27-72C490646880}" dt="2024-05-19T12:26:53.945" v="140" actId="20577"/>
          <ac:spMkLst>
            <pc:docMk/>
            <pc:sldMk cId="3755676784" sldId="256"/>
            <ac:spMk id="10" creationId="{AD068D0B-E240-52F6-4C23-5E5CC536290C}"/>
          </ac:spMkLst>
        </pc:spChg>
      </pc:sldChg>
      <pc:sldChg chg="modSp mod setBg">
        <pc:chgData name="Mateusz Kowalski" userId="a4a96b3c-9391-45a4-9f24-d78542b2dc97" providerId="ADAL" clId="{1D657B6C-C43A-4745-AB27-72C490646880}" dt="2024-05-19T12:22:16.179" v="16" actId="1076"/>
        <pc:sldMkLst>
          <pc:docMk/>
          <pc:sldMk cId="3451833719" sldId="257"/>
        </pc:sldMkLst>
        <pc:spChg chg="mod">
          <ac:chgData name="Mateusz Kowalski" userId="a4a96b3c-9391-45a4-9f24-d78542b2dc97" providerId="ADAL" clId="{1D657B6C-C43A-4745-AB27-72C490646880}" dt="2024-05-19T10:03:22.086" v="8" actId="1036"/>
          <ac:spMkLst>
            <pc:docMk/>
            <pc:sldMk cId="3451833719" sldId="257"/>
            <ac:spMk id="4" creationId="{7A820F88-05D7-C356-83F6-2B567C887973}"/>
          </ac:spMkLst>
        </pc:spChg>
        <pc:spChg chg="mod">
          <ac:chgData name="Mateusz Kowalski" userId="a4a96b3c-9391-45a4-9f24-d78542b2dc97" providerId="ADAL" clId="{1D657B6C-C43A-4745-AB27-72C490646880}" dt="2024-05-19T12:22:16.179" v="16" actId="1076"/>
          <ac:spMkLst>
            <pc:docMk/>
            <pc:sldMk cId="3451833719" sldId="257"/>
            <ac:spMk id="6" creationId="{D190D5BD-B942-D7A9-63B5-78A20C6DA4D6}"/>
          </ac:spMkLst>
        </pc:spChg>
      </pc:sldChg>
      <pc:sldChg chg="addSp delSp modSp mod setBg">
        <pc:chgData name="Mateusz Kowalski" userId="a4a96b3c-9391-45a4-9f24-d78542b2dc97" providerId="ADAL" clId="{1D657B6C-C43A-4745-AB27-72C490646880}" dt="2024-05-19T10:03:25.979" v="10"/>
        <pc:sldMkLst>
          <pc:docMk/>
          <pc:sldMk cId="2246575576" sldId="258"/>
        </pc:sldMkLst>
        <pc:spChg chg="add mod">
          <ac:chgData name="Mateusz Kowalski" userId="a4a96b3c-9391-45a4-9f24-d78542b2dc97" providerId="ADAL" clId="{1D657B6C-C43A-4745-AB27-72C490646880}" dt="2024-05-19T10:03:25.979" v="10"/>
          <ac:spMkLst>
            <pc:docMk/>
            <pc:sldMk cId="2246575576" sldId="258"/>
            <ac:spMk id="2" creationId="{E64AAF97-335E-3403-B7DF-63DF3CA766B6}"/>
          </ac:spMkLst>
        </pc:spChg>
        <pc:spChg chg="del">
          <ac:chgData name="Mateusz Kowalski" userId="a4a96b3c-9391-45a4-9f24-d78542b2dc97" providerId="ADAL" clId="{1D657B6C-C43A-4745-AB27-72C490646880}" dt="2024-05-19T10:03:25.716" v="9" actId="478"/>
          <ac:spMkLst>
            <pc:docMk/>
            <pc:sldMk cId="2246575576" sldId="258"/>
            <ac:spMk id="4" creationId="{7A820F88-05D7-C356-83F6-2B567C887973}"/>
          </ac:spMkLst>
        </pc:spChg>
      </pc:sldChg>
      <pc:sldChg chg="addSp delSp modSp mod setBg">
        <pc:chgData name="Mateusz Kowalski" userId="a4a96b3c-9391-45a4-9f24-d78542b2dc97" providerId="ADAL" clId="{1D657B6C-C43A-4745-AB27-72C490646880}" dt="2024-05-19T10:03:28.809" v="12"/>
        <pc:sldMkLst>
          <pc:docMk/>
          <pc:sldMk cId="2644504469" sldId="259"/>
        </pc:sldMkLst>
        <pc:spChg chg="add mod">
          <ac:chgData name="Mateusz Kowalski" userId="a4a96b3c-9391-45a4-9f24-d78542b2dc97" providerId="ADAL" clId="{1D657B6C-C43A-4745-AB27-72C490646880}" dt="2024-05-19T10:03:28.809" v="12"/>
          <ac:spMkLst>
            <pc:docMk/>
            <pc:sldMk cId="2644504469" sldId="259"/>
            <ac:spMk id="2" creationId="{110971D0-0E7D-8BC7-94DD-A70C5300554C}"/>
          </ac:spMkLst>
        </pc:spChg>
        <pc:spChg chg="del">
          <ac:chgData name="Mateusz Kowalski" userId="a4a96b3c-9391-45a4-9f24-d78542b2dc97" providerId="ADAL" clId="{1D657B6C-C43A-4745-AB27-72C490646880}" dt="2024-05-19T10:03:28.515" v="11" actId="478"/>
          <ac:spMkLst>
            <pc:docMk/>
            <pc:sldMk cId="2644504469" sldId="259"/>
            <ac:spMk id="4" creationId="{7A820F88-05D7-C356-83F6-2B567C887973}"/>
          </ac:spMkLst>
        </pc:spChg>
      </pc:sldChg>
      <pc:sldMasterChg chg="setBg modSldLayout">
        <pc:chgData name="Mateusz Kowalski" userId="a4a96b3c-9391-45a4-9f24-d78542b2dc97" providerId="ADAL" clId="{1D657B6C-C43A-4745-AB27-72C490646880}" dt="2024-05-19T10:03:06.598" v="4"/>
        <pc:sldMasterMkLst>
          <pc:docMk/>
          <pc:sldMasterMk cId="3572691474" sldId="2147483648"/>
        </pc:sldMasterMkLst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2425203538" sldId="2147483649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113511664" sldId="2147483650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4189255537" sldId="2147483651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1463530177" sldId="2147483652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2372522188" sldId="2147483653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1106062745" sldId="2147483654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2602087404" sldId="2147483655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2966195911" sldId="2147483656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596377600" sldId="2147483657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4105510362" sldId="2147483658"/>
          </pc:sldLayoutMkLst>
        </pc:sldLayoutChg>
        <pc:sldLayoutChg chg="setBg">
          <pc:chgData name="Mateusz Kowalski" userId="a4a96b3c-9391-45a4-9f24-d78542b2dc97" providerId="ADAL" clId="{1D657B6C-C43A-4745-AB27-72C490646880}" dt="2024-05-19T10:03:06.598" v="4"/>
          <pc:sldLayoutMkLst>
            <pc:docMk/>
            <pc:sldMasterMk cId="3572691474" sldId="2147483648"/>
            <pc:sldLayoutMk cId="2694272466" sldId="2147483659"/>
          </pc:sldLayoutMkLst>
        </pc:sldLayoutChg>
      </pc:sldMasterChg>
    </pc:docChg>
  </pc:docChgLst>
  <pc:docChgLst>
    <pc:chgData name="Mateusz Kowalski" userId="a4a96b3c-9391-45a4-9f24-d78542b2dc97" providerId="ADAL" clId="{E75F8F26-1527-43B0-93F7-40C907D3C928}"/>
    <pc:docChg chg="undo custSel modSld modMainMaster">
      <pc:chgData name="Mateusz Kowalski" userId="a4a96b3c-9391-45a4-9f24-d78542b2dc97" providerId="ADAL" clId="{E75F8F26-1527-43B0-93F7-40C907D3C928}" dt="2024-05-20T20:17:00.022" v="116"/>
      <pc:docMkLst>
        <pc:docMk/>
      </pc:docMkLst>
      <pc:sldChg chg="modSp mod setBg">
        <pc:chgData name="Mateusz Kowalski" userId="a4a96b3c-9391-45a4-9f24-d78542b2dc97" providerId="ADAL" clId="{E75F8F26-1527-43B0-93F7-40C907D3C928}" dt="2024-05-20T20:17:00.022" v="116"/>
        <pc:sldMkLst>
          <pc:docMk/>
          <pc:sldMk cId="3755676784" sldId="256"/>
        </pc:sldMkLst>
        <pc:spChg chg="mod">
          <ac:chgData name="Mateusz Kowalski" userId="a4a96b3c-9391-45a4-9f24-d78542b2dc97" providerId="ADAL" clId="{E75F8F26-1527-43B0-93F7-40C907D3C928}" dt="2024-05-19T17:05:05.259" v="9" actId="20577"/>
          <ac:spMkLst>
            <pc:docMk/>
            <pc:sldMk cId="3755676784" sldId="256"/>
            <ac:spMk id="10" creationId="{AD068D0B-E240-52F6-4C23-5E5CC536290C}"/>
          </ac:spMkLst>
        </pc:spChg>
        <pc:spChg chg="mod">
          <ac:chgData name="Mateusz Kowalski" userId="a4a96b3c-9391-45a4-9f24-d78542b2dc97" providerId="ADAL" clId="{E75F8F26-1527-43B0-93F7-40C907D3C928}" dt="2024-05-19T17:06:30.567" v="32"/>
          <ac:spMkLst>
            <pc:docMk/>
            <pc:sldMk cId="3755676784" sldId="256"/>
            <ac:spMk id="11" creationId="{9D047F39-6443-3FFC-FAE0-A5DA3CCA629E}"/>
          </ac:spMkLst>
        </pc:spChg>
      </pc:sldChg>
      <pc:sldChg chg="modSp mod setBg">
        <pc:chgData name="Mateusz Kowalski" userId="a4a96b3c-9391-45a4-9f24-d78542b2dc97" providerId="ADAL" clId="{E75F8F26-1527-43B0-93F7-40C907D3C928}" dt="2024-05-20T20:16:52.077" v="114"/>
        <pc:sldMkLst>
          <pc:docMk/>
          <pc:sldMk cId="3451833719" sldId="257"/>
        </pc:sldMkLst>
        <pc:spChg chg="mod">
          <ac:chgData name="Mateusz Kowalski" userId="a4a96b3c-9391-45a4-9f24-d78542b2dc97" providerId="ADAL" clId="{E75F8F26-1527-43B0-93F7-40C907D3C928}" dt="2024-05-19T17:07:39.481" v="59"/>
          <ac:spMkLst>
            <pc:docMk/>
            <pc:sldMk cId="3451833719" sldId="257"/>
            <ac:spMk id="4" creationId="{7A820F88-05D7-C356-83F6-2B567C887973}"/>
          </ac:spMkLst>
        </pc:spChg>
        <pc:spChg chg="mod">
          <ac:chgData name="Mateusz Kowalski" userId="a4a96b3c-9391-45a4-9f24-d78542b2dc97" providerId="ADAL" clId="{E75F8F26-1527-43B0-93F7-40C907D3C928}" dt="2024-05-19T17:07:45.860" v="76" actId="20577"/>
          <ac:spMkLst>
            <pc:docMk/>
            <pc:sldMk cId="3451833719" sldId="257"/>
            <ac:spMk id="5" creationId="{15342107-1240-9D07-F53B-2B054A6350E9}"/>
          </ac:spMkLst>
        </pc:spChg>
        <pc:spChg chg="mod">
          <ac:chgData name="Mateusz Kowalski" userId="a4a96b3c-9391-45a4-9f24-d78542b2dc97" providerId="ADAL" clId="{E75F8F26-1527-43B0-93F7-40C907D3C928}" dt="2024-05-19T17:07:58.677" v="87" actId="20577"/>
          <ac:spMkLst>
            <pc:docMk/>
            <pc:sldMk cId="3451833719" sldId="257"/>
            <ac:spMk id="6" creationId="{D190D5BD-B942-D7A9-63B5-78A20C6DA4D6}"/>
          </ac:spMkLst>
        </pc:spChg>
      </pc:sldChg>
      <pc:sldChg chg="addSp delSp modSp mod">
        <pc:chgData name="Mateusz Kowalski" userId="a4a96b3c-9391-45a4-9f24-d78542b2dc97" providerId="ADAL" clId="{E75F8F26-1527-43B0-93F7-40C907D3C928}" dt="2024-05-19T17:09:06.241" v="110"/>
        <pc:sldMkLst>
          <pc:docMk/>
          <pc:sldMk cId="2246575576" sldId="258"/>
        </pc:sldMkLst>
        <pc:spChg chg="del mod">
          <ac:chgData name="Mateusz Kowalski" userId="a4a96b3c-9391-45a4-9f24-d78542b2dc97" providerId="ADAL" clId="{E75F8F26-1527-43B0-93F7-40C907D3C928}" dt="2024-05-19T17:09:00.868" v="108" actId="478"/>
          <ac:spMkLst>
            <pc:docMk/>
            <pc:sldMk cId="2246575576" sldId="258"/>
            <ac:spMk id="2" creationId="{E64AAF97-335E-3403-B7DF-63DF3CA766B6}"/>
          </ac:spMkLst>
        </pc:spChg>
        <pc:spChg chg="add mod">
          <ac:chgData name="Mateusz Kowalski" userId="a4a96b3c-9391-45a4-9f24-d78542b2dc97" providerId="ADAL" clId="{E75F8F26-1527-43B0-93F7-40C907D3C928}" dt="2024-05-19T17:09:06.241" v="110"/>
          <ac:spMkLst>
            <pc:docMk/>
            <pc:sldMk cId="2246575576" sldId="258"/>
            <ac:spMk id="3" creationId="{CD05E4BE-838E-88A9-098D-61A8F0510965}"/>
          </ac:spMkLst>
        </pc:spChg>
        <pc:spChg chg="mod">
          <ac:chgData name="Mateusz Kowalski" userId="a4a96b3c-9391-45a4-9f24-d78542b2dc97" providerId="ADAL" clId="{E75F8F26-1527-43B0-93F7-40C907D3C928}" dt="2024-05-19T17:08:30.718" v="97" actId="20577"/>
          <ac:spMkLst>
            <pc:docMk/>
            <pc:sldMk cId="2246575576" sldId="258"/>
            <ac:spMk id="5" creationId="{15342107-1240-9D07-F53B-2B054A6350E9}"/>
          </ac:spMkLst>
        </pc:spChg>
      </pc:sldChg>
      <pc:sldChg chg="addSp delSp modSp mod">
        <pc:chgData name="Mateusz Kowalski" userId="a4a96b3c-9391-45a4-9f24-d78542b2dc97" providerId="ADAL" clId="{E75F8F26-1527-43B0-93F7-40C907D3C928}" dt="2024-05-19T17:09:07.227" v="111"/>
        <pc:sldMkLst>
          <pc:docMk/>
          <pc:sldMk cId="2644504469" sldId="259"/>
        </pc:sldMkLst>
        <pc:spChg chg="del">
          <ac:chgData name="Mateusz Kowalski" userId="a4a96b3c-9391-45a4-9f24-d78542b2dc97" providerId="ADAL" clId="{E75F8F26-1527-43B0-93F7-40C907D3C928}" dt="2024-05-19T17:09:03.362" v="109" actId="478"/>
          <ac:spMkLst>
            <pc:docMk/>
            <pc:sldMk cId="2644504469" sldId="259"/>
            <ac:spMk id="2" creationId="{110971D0-0E7D-8BC7-94DD-A70C5300554C}"/>
          </ac:spMkLst>
        </pc:spChg>
        <pc:spChg chg="add mod">
          <ac:chgData name="Mateusz Kowalski" userId="a4a96b3c-9391-45a4-9f24-d78542b2dc97" providerId="ADAL" clId="{E75F8F26-1527-43B0-93F7-40C907D3C928}" dt="2024-05-19T17:09:07.227" v="111"/>
          <ac:spMkLst>
            <pc:docMk/>
            <pc:sldMk cId="2644504469" sldId="259"/>
            <ac:spMk id="3" creationId="{0364934A-E0B2-C1C3-0F2D-947CEED472C4}"/>
          </ac:spMkLst>
        </pc:spChg>
        <pc:spChg chg="mod">
          <ac:chgData name="Mateusz Kowalski" userId="a4a96b3c-9391-45a4-9f24-d78542b2dc97" providerId="ADAL" clId="{E75F8F26-1527-43B0-93F7-40C907D3C928}" dt="2024-05-19T17:08:52.181" v="106" actId="20577"/>
          <ac:spMkLst>
            <pc:docMk/>
            <pc:sldMk cId="2644504469" sldId="259"/>
            <ac:spMk id="5" creationId="{15342107-1240-9D07-F53B-2B054A6350E9}"/>
          </ac:spMkLst>
        </pc:spChg>
      </pc:sldChg>
      <pc:sldMasterChg chg="setBg modSldLayout">
        <pc:chgData name="Mateusz Kowalski" userId="a4a96b3c-9391-45a4-9f24-d78542b2dc97" providerId="ADAL" clId="{E75F8F26-1527-43B0-93F7-40C907D3C928}" dt="2024-05-20T20:16:52.077" v="114"/>
        <pc:sldMasterMkLst>
          <pc:docMk/>
          <pc:sldMasterMk cId="3572691474" sldId="2147483648"/>
        </pc:sldMasterMkLst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2425203538" sldId="2147483649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113511664" sldId="2147483650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4189255537" sldId="2147483651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1463530177" sldId="2147483652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2372522188" sldId="2147483653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1106062745" sldId="2147483654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2602087404" sldId="2147483655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2966195911" sldId="2147483656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596377600" sldId="2147483657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4105510362" sldId="2147483658"/>
          </pc:sldLayoutMkLst>
        </pc:sldLayoutChg>
        <pc:sldLayoutChg chg="setBg">
          <pc:chgData name="Mateusz Kowalski" userId="a4a96b3c-9391-45a4-9f24-d78542b2dc97" providerId="ADAL" clId="{E75F8F26-1527-43B0-93F7-40C907D3C928}" dt="2024-05-20T20:16:52.077" v="114"/>
          <pc:sldLayoutMkLst>
            <pc:docMk/>
            <pc:sldMasterMk cId="3572691474" sldId="2147483648"/>
            <pc:sldLayoutMk cId="269427246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E03846-1154-EBDA-A798-DBC8F60FE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954B76-F0EC-23D7-3BC9-1145A22C1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07E787-0EFF-27E9-A0B5-1CD1D86DE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8F9E11-3589-86F7-8C7A-1E11AFBDC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F08EA1-F135-D68C-8304-B086B6D18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520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2CE82FB-AAB0-43B3-7A13-1A10F3E9D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B69E81D-3CF0-72AC-2570-A82B074D7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F820A34-3982-6AF6-CA37-2D1CBA85D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9B2E449-2754-593F-39F9-1C71A1D06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8D18B2E-DC29-A0BA-E137-4E36EB25C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551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2AA6604-F1BE-75F4-C151-50107D123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FC256F4-DDEC-D795-DDB1-44C8FF52D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D65A39-83C2-00FE-6ABE-2490589B2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7656BC0-458A-7DF1-47A6-EDDC858A2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0A9B8F2-4F84-7BA1-FA07-98A569D5F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4272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EC50B6-51AA-62D5-2CD5-F05768770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22A9D1-C6E6-6569-2A61-A02FA7B11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F8BC67-2994-FF6D-0734-C0B2E5B2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4E83557-0E06-35ED-C4A7-AA0ED31E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16BCCC6-32E6-99C9-6235-0692C7C0E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51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8F9C89-AC65-15CC-3934-1B45A1A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83BADF0-4F36-1EC3-DF00-3E3A9E078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780AD70-532D-E5EF-9C31-BF22973F6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783EBA3-1F52-8855-927A-AC4C6E5A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5CC2B1E-FAF6-46DD-D2E7-1EE40111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92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743EDE-3B45-719D-6B01-87E31B9D0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34DEAF-ACF9-A1C8-0534-EDC496AD87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DCBB732-3583-3B3F-E50C-6DB7A1E9D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754B873-B1DA-E1AB-09E0-0E4CCEB2C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A174F99-1F15-28CF-6F0E-35303C9E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38E71EC-A3B5-4351-E282-4638A1AD1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53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89DB44-DCDE-DBF0-3B45-EFE5E00B7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0C4AE4-4651-EA6C-8D06-9D2A84E003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8785B6C-1812-B925-D588-9FF0E0116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C681948-41FA-7D63-5240-B6D280FB3E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B99289D-B29B-2E25-AE56-225E018614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252F5FD-E13A-26E0-A5FD-0950901FE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2903D65-5B8D-5E0A-F09B-4C3D5687D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1F5BD6B-62DA-2E01-CB03-A7A1F94B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52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9810377-C762-1C47-EE98-20E9F2E60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05BDDDF-6E59-0668-2BD0-698BC9C3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22F11BD-1EE8-DB33-DE4E-0888F434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5B132C0-9D2F-99CB-4ED8-7B77DE7F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6062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8CC1FFC5-E572-B37E-F33F-D334E9A30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9B957BE-C9FF-21D9-684B-BDBC62319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141017C-0DCA-21F0-F8BA-4650A1E91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208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C2C89B-6251-B40E-2101-F40E2132B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B40A65-BFE5-4559-3989-2BD1FE3C4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5F4934F-D7F0-38C8-4F95-3F6D16493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28310A8-3A4E-7087-6A4D-790E1B9A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5AECE2E-31E4-0092-5FA6-073A44CFF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0AB3902-0D98-D3DC-63BE-D012DFE69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6195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5239C3-8AAE-3DA1-D599-70DBEB89C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34D24FD-72B9-752E-5168-4D787D9EA3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EED312-7F4D-57C1-F71B-BE8798EDF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279D9A7-3861-F7F7-9C7A-C829E030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808E19C-AD9F-871F-4E8F-8F44A9E7F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3AA196E-F217-5FD0-7327-063F568A8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637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7AB61D0B-4A92-38D7-2A11-5F8A2F982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3CC9754-EEC4-F9A6-B13D-99443918B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E5D8A81-98F5-3A3C-D607-97BDCC2754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657DD1-49C6-45E7-9951-3DAD4BAF330A}" type="datetimeFigureOut">
              <a:rPr lang="pl-PL" smtClean="0"/>
              <a:t>20.05.2024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EA3DBC-BB9A-A59C-9F8C-AB06A55AD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B803BF0-B992-564B-8556-67B980B6C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07D00A-B28F-467A-9EF8-C5D8A93FB96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2691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1">
            <a:extLst>
              <a:ext uri="{FF2B5EF4-FFF2-40B4-BE49-F238E27FC236}">
                <a16:creationId xmlns:a16="http://schemas.microsoft.com/office/drawing/2014/main" id="{AD068D0B-E240-52F6-4C23-5E5CC536290C}"/>
              </a:ext>
            </a:extLst>
          </p:cNvPr>
          <p:cNvSpPr txBox="1">
            <a:spLocks/>
          </p:cNvSpPr>
          <p:nvPr/>
        </p:nvSpPr>
        <p:spPr>
          <a:xfrm>
            <a:off x="775401" y="2051135"/>
            <a:ext cx="10641199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dirty="0" err="1">
                <a:solidFill>
                  <a:schemeClr val="bg1"/>
                </a:solidFill>
                <a:latin typeface="Arial Black" panose="020B0A04020102020204" pitchFamily="34" charset="0"/>
              </a:rPr>
              <a:t>Title</a:t>
            </a:r>
            <a:endParaRPr lang="pl-PL" sz="4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Podtytuł 2">
            <a:extLst>
              <a:ext uri="{FF2B5EF4-FFF2-40B4-BE49-F238E27FC236}">
                <a16:creationId xmlns:a16="http://schemas.microsoft.com/office/drawing/2014/main" id="{9D047F39-6443-3FFC-FAE0-A5DA3CCA629E}"/>
              </a:ext>
            </a:extLst>
          </p:cNvPr>
          <p:cNvSpPr txBox="1">
            <a:spLocks/>
          </p:cNvSpPr>
          <p:nvPr/>
        </p:nvSpPr>
        <p:spPr>
          <a:xfrm>
            <a:off x="775401" y="4067359"/>
            <a:ext cx="10641198" cy="864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l-PL" sz="2000" b="0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SuRNAME</a:t>
            </a:r>
            <a:r>
              <a:rPr kumimoji="0" lang="pl-PL" sz="2000" b="0" i="0" u="none" strike="noStrike" kern="1200" cap="all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pl-PL" sz="2000" b="0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kumimoji="0" lang="pl-PL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Name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l-PL" sz="2000" b="0" i="0" u="none" strike="noStrike" kern="1200" cap="all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SuRNAME</a:t>
            </a:r>
            <a:r>
              <a:rPr kumimoji="0" lang="pl-PL" sz="20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pl-PL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l-PL" sz="2000" b="0" i="0" u="none" strike="noStrike" kern="1200" cap="all" spc="0" normalizeH="0" baseline="3000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l-PL" sz="13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Affiliation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1, </a:t>
            </a:r>
            <a:r>
              <a:rPr kumimoji="0" lang="pl-PL" sz="13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locality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1; </a:t>
            </a:r>
            <a:r>
              <a:rPr kumimoji="0" lang="pl-PL" sz="13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e-mail@e-mail.com</a:t>
            </a: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pl-PL" sz="13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Affiliation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2, </a:t>
            </a:r>
            <a:r>
              <a:rPr kumimoji="0" lang="pl-PL" sz="13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locality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2; </a:t>
            </a:r>
            <a:r>
              <a:rPr kumimoji="0" lang="pl-PL" sz="1300" b="0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e-mail@e-mail.com</a:t>
            </a: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67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7A820F88-05D7-C356-83F6-2B567C887973}"/>
              </a:ext>
            </a:extLst>
          </p:cNvPr>
          <p:cNvSpPr txBox="1">
            <a:spLocks/>
          </p:cNvSpPr>
          <p:nvPr/>
        </p:nvSpPr>
        <p:spPr>
          <a:xfrm>
            <a:off x="359440" y="92491"/>
            <a:ext cx="11385520" cy="538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l-PL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Title</a:t>
            </a:r>
            <a:b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</a:b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15342107-1240-9D07-F53B-2B054A6350E9}"/>
              </a:ext>
            </a:extLst>
          </p:cNvPr>
          <p:cNvSpPr txBox="1">
            <a:spLocks/>
          </p:cNvSpPr>
          <p:nvPr/>
        </p:nvSpPr>
        <p:spPr>
          <a:xfrm>
            <a:off x="359440" y="850336"/>
            <a:ext cx="11385520" cy="252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pl-PL" sz="1600" dirty="0" err="1">
                <a:latin typeface="Arial Black" panose="020B0A04020102020204" pitchFamily="34" charset="0"/>
              </a:rPr>
              <a:t>INTRODUCTION</a:t>
            </a:r>
            <a:endParaRPr lang="pl-PL" sz="1400" dirty="0">
              <a:latin typeface="Arial Black" panose="020B0A040201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D190D5BD-B942-D7A9-63B5-78A20C6DA4D6}"/>
              </a:ext>
            </a:extLst>
          </p:cNvPr>
          <p:cNvSpPr txBox="1">
            <a:spLocks/>
          </p:cNvSpPr>
          <p:nvPr/>
        </p:nvSpPr>
        <p:spPr>
          <a:xfrm>
            <a:off x="359440" y="3500120"/>
            <a:ext cx="11385520" cy="2520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pl-PL" sz="1600" dirty="0" err="1">
                <a:latin typeface="Arial Black" panose="020B0A04020102020204" pitchFamily="34" charset="0"/>
              </a:rPr>
              <a:t>METHODS</a:t>
            </a:r>
            <a:endParaRPr lang="pl-PL" sz="1600" dirty="0">
              <a:latin typeface="Arial Black" panose="020B0A040201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1200"/>
              </a:spcAft>
            </a:pP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833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15342107-1240-9D07-F53B-2B054A6350E9}"/>
              </a:ext>
            </a:extLst>
          </p:cNvPr>
          <p:cNvSpPr txBox="1">
            <a:spLocks/>
          </p:cNvSpPr>
          <p:nvPr/>
        </p:nvSpPr>
        <p:spPr>
          <a:xfrm>
            <a:off x="359440" y="850336"/>
            <a:ext cx="11385520" cy="51697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pl-PL" sz="1600" dirty="0" err="1">
                <a:latin typeface="Arial Black" panose="020B0A04020102020204" pitchFamily="34" charset="0"/>
              </a:rPr>
              <a:t>RESULTS</a:t>
            </a:r>
            <a:endParaRPr lang="pl-PL" sz="1400" dirty="0">
              <a:latin typeface="Arial Black" panose="020B0A040201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drawings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charts</a:t>
            </a:r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tables</a:t>
            </a: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D05E4BE-838E-88A9-098D-61A8F0510965}"/>
              </a:ext>
            </a:extLst>
          </p:cNvPr>
          <p:cNvSpPr txBox="1">
            <a:spLocks/>
          </p:cNvSpPr>
          <p:nvPr/>
        </p:nvSpPr>
        <p:spPr>
          <a:xfrm>
            <a:off x="359440" y="92491"/>
            <a:ext cx="11385520" cy="538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l-PL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Title</a:t>
            </a:r>
            <a:b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</a:b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657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15342107-1240-9D07-F53B-2B054A6350E9}"/>
              </a:ext>
            </a:extLst>
          </p:cNvPr>
          <p:cNvSpPr txBox="1">
            <a:spLocks/>
          </p:cNvSpPr>
          <p:nvPr/>
        </p:nvSpPr>
        <p:spPr>
          <a:xfrm>
            <a:off x="359440" y="850336"/>
            <a:ext cx="11385520" cy="51697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pl-PL" sz="1600" dirty="0" err="1">
                <a:latin typeface="Arial Black" panose="020B0A04020102020204" pitchFamily="34" charset="0"/>
              </a:rPr>
              <a:t>SUMMARY</a:t>
            </a:r>
            <a:r>
              <a:rPr lang="pl-PL" sz="1600" dirty="0">
                <a:latin typeface="Arial Black" panose="020B0A04020102020204" pitchFamily="34" charset="0"/>
              </a:rPr>
              <a:t> AND </a:t>
            </a:r>
            <a:r>
              <a:rPr lang="pl-PL" sz="1600" dirty="0" err="1">
                <a:latin typeface="Arial Black" panose="020B0A04020102020204" pitchFamily="34" charset="0"/>
              </a:rPr>
              <a:t>CONCLUSIONS</a:t>
            </a:r>
            <a:endParaRPr lang="pl-PL" sz="1400" dirty="0">
              <a:latin typeface="Arial Black" panose="020B0A040201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pl-PL" sz="1400" dirty="0" err="1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pl-PL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0364934A-E0B2-C1C3-0F2D-947CEED472C4}"/>
              </a:ext>
            </a:extLst>
          </p:cNvPr>
          <p:cNvSpPr txBox="1">
            <a:spLocks/>
          </p:cNvSpPr>
          <p:nvPr/>
        </p:nvSpPr>
        <p:spPr>
          <a:xfrm>
            <a:off x="359440" y="92491"/>
            <a:ext cx="11385520" cy="538480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pl-PL" sz="16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  <a:t>Title</a:t>
            </a:r>
            <a:b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Black" panose="020B0A04020102020204" pitchFamily="34" charset="0"/>
              </a:rPr>
            </a:b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pl-PL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SURNAME</a:t>
            </a:r>
            <a:endParaRPr lang="pl-PL" sz="1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504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67</Words>
  <Application>Microsoft Office PowerPoint</Application>
  <PresentationFormat>Panoramiczny</PresentationFormat>
  <Paragraphs>15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Arial Black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Mateusz Kowalski</dc:creator>
  <cp:lastModifiedBy>Mateusz Kowalski</cp:lastModifiedBy>
  <cp:revision>1</cp:revision>
  <dcterms:created xsi:type="dcterms:W3CDTF">2024-05-19T08:54:12Z</dcterms:created>
  <dcterms:modified xsi:type="dcterms:W3CDTF">2024-05-20T20:17:01Z</dcterms:modified>
</cp:coreProperties>
</file>